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3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33E"/>
    <a:srgbClr val="E4143F"/>
    <a:srgbClr val="591B56"/>
    <a:srgbClr val="EED9E4"/>
    <a:srgbClr val="531A56"/>
    <a:srgbClr val="3E1C5B"/>
    <a:srgbClr val="91C848"/>
    <a:srgbClr val="F47B20"/>
    <a:srgbClr val="7F5DAD"/>
    <a:srgbClr val="AE2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F544A1-84BF-E055-A2AD-5FD727BA3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9458E-773F-0655-57B9-BA7C0B592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F38D4-B822-3A48-9E2A-35258D41D77A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47AE6-922D-9BE1-A071-BE7DFB2696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81CC0-928C-98F3-B005-D0BE17562A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8D14-00E2-1F4F-BD9E-8960BC9E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6B363-BEA7-2C4B-B6C6-442FA80CD71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70529-4F69-A647-8DD2-AD5B0C8ED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96D7F5-5FCD-0A4A-8709-88E03E61F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" y="214"/>
            <a:ext cx="12191237" cy="68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7E97-4F87-C94B-9D2A-9DED0013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F0C49-26A4-1148-997C-94C5170E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F0F1C-6616-7047-B5D8-6308A36D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0B07A-2AE8-CB41-BB79-39A301B4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D98F-DE56-5D49-81B0-18737FE7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0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EE9E5-1F14-2645-872D-B876417A7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05353"/>
            <a:ext cx="2628900" cy="4371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AF906-8AF7-3141-8615-DFE3FF1EA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05353"/>
            <a:ext cx="7734300" cy="43716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62E4-970D-204F-9E9F-A43DF185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1448-0ED0-7345-BA09-93D9E730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4C7C9-669D-8144-A6C5-870D572E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80E2-490F-D543-98B0-2CB170CD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masis MT Pro" panose="02040504050005020304" pitchFamily="18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2ABAD-85DD-FC41-AEA1-6F14E010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charset="2"/>
              <a:buChar char="ü"/>
              <a:defRPr b="0" i="0">
                <a:solidFill>
                  <a:schemeClr val="tx1"/>
                </a:solidFill>
                <a:latin typeface="Amasis MT Pro Medium" panose="02040504050005020304" pitchFamily="18" charset="77"/>
                <a:cs typeface="Arial" panose="020B0604020202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ü"/>
              <a:defRPr b="0" i="0">
                <a:solidFill>
                  <a:schemeClr val="tx1"/>
                </a:solidFill>
                <a:latin typeface="Amasis MT Pro Medium" panose="02040504050005020304" pitchFamily="18" charset="77"/>
                <a:cs typeface="Arial" panose="020B0604020202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ü"/>
              <a:defRPr b="0" i="0">
                <a:solidFill>
                  <a:schemeClr val="tx1"/>
                </a:solidFill>
                <a:latin typeface="Amasis MT Pro Medium" panose="02040504050005020304" pitchFamily="18" charset="77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ü"/>
              <a:defRPr b="0" i="0">
                <a:solidFill>
                  <a:schemeClr val="tx1"/>
                </a:solidFill>
                <a:latin typeface="Amasis MT Pro Medium" panose="02040504050005020304" pitchFamily="18" charset="77"/>
                <a:cs typeface="Arial" panose="020B0604020202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charset="2"/>
              <a:buChar char="ü"/>
              <a:defRPr b="0" i="0">
                <a:solidFill>
                  <a:schemeClr val="tx1"/>
                </a:solidFill>
                <a:latin typeface="Amasis MT Pro Medium" panose="02040504050005020304" pitchFamily="18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4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A5DA-D087-8449-A910-5D2F1D3C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accent1"/>
                </a:solidFill>
                <a:latin typeface="Amasis MT Pro" panose="02040504050005020304" pitchFamily="18" charset="77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AE5E6-F324-A34E-80D6-BCD444BE1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EC1E0-4A5C-5A46-9438-0127BB41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6FFD-5869-A145-A6D6-CD8B9584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06108-D126-F44B-889A-33A862D3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C6C9-E643-D74E-9019-B8F6A84F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Amasis MT Pro" panose="02040504050005020304" pitchFamily="18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52C2-26F6-564F-A676-C1EE69E8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89298"/>
            <a:ext cx="5181600" cy="2887665"/>
          </a:xfrm>
        </p:spPr>
        <p:txBody>
          <a:bodyPr/>
          <a:lstStyle>
            <a:lvl1pPr marL="2286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9FC7-B644-5141-B3F6-39A8F760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89297"/>
            <a:ext cx="5181600" cy="2887665"/>
          </a:xfrm>
        </p:spPr>
        <p:txBody>
          <a:bodyPr/>
          <a:lstStyle>
            <a:lvl1pPr marL="2286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" charset="2"/>
              <a:buChar char="ü"/>
              <a:defRPr b="0" i="0">
                <a:latin typeface="Amasis MT Pro Medium" panose="02040504050005020304" pitchFamily="18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3E0AB-1418-8744-8D55-6C0CB14A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D919A-3542-C14A-ABCA-445098EB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03A9A-987D-E349-8694-0394ECD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1A39-DB01-F44F-A990-4BEBB08C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405"/>
            <a:ext cx="10515600" cy="8568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9B64A-36C9-994E-8444-E766C7CE5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64977"/>
            <a:ext cx="5157787" cy="53144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274A1-728D-C849-AE44-10765FEE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3109"/>
            <a:ext cx="5157787" cy="2494329"/>
          </a:xfrm>
        </p:spPr>
        <p:txBody>
          <a:bodyPr/>
          <a:lstStyle>
            <a:lvl1pPr marL="228600" indent="-228600">
              <a:buClr>
                <a:schemeClr val="accent3"/>
              </a:buClr>
              <a:buFont typeface="Wingdings" charset="2"/>
              <a:buChar char="ü"/>
              <a:defRPr/>
            </a:lvl1pPr>
            <a:lvl2pPr marL="685800" indent="-228600">
              <a:buClr>
                <a:schemeClr val="accent3"/>
              </a:buClr>
              <a:buFont typeface="Wingdings" charset="2"/>
              <a:buChar char="ü"/>
              <a:defRPr/>
            </a:lvl2pPr>
            <a:lvl3pPr marL="1143000" indent="-228600">
              <a:buClr>
                <a:schemeClr val="accent3"/>
              </a:buClr>
              <a:buFont typeface="Wingdings" charset="2"/>
              <a:buChar char="ü"/>
              <a:defRPr/>
            </a:lvl3pPr>
            <a:lvl4pPr marL="1600200" indent="-228600">
              <a:buClr>
                <a:schemeClr val="accent3"/>
              </a:buClr>
              <a:buFont typeface="Wingdings" charset="2"/>
              <a:buChar char="ü"/>
              <a:defRPr/>
            </a:lvl4pPr>
            <a:lvl5pPr marL="2057400" indent="-228600">
              <a:buClr>
                <a:schemeClr val="accent3"/>
              </a:buClr>
              <a:buFont typeface="Wingdings" charset="2"/>
              <a:buChar char="ü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2D4CE-039E-9342-BC1F-D2DBE8B5E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64976"/>
            <a:ext cx="5183188" cy="53144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23210-4F06-C14D-9890-9BA75E165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3109"/>
            <a:ext cx="5183188" cy="2494330"/>
          </a:xfrm>
        </p:spPr>
        <p:txBody>
          <a:bodyPr/>
          <a:lstStyle>
            <a:lvl1pPr marL="228600" indent="-228600">
              <a:buClr>
                <a:schemeClr val="accent3"/>
              </a:buClr>
              <a:buFont typeface="Wingdings" charset="2"/>
              <a:buChar char="ü"/>
              <a:defRPr/>
            </a:lvl1pPr>
            <a:lvl2pPr marL="685800" indent="-228600">
              <a:buClr>
                <a:schemeClr val="accent3"/>
              </a:buClr>
              <a:buFont typeface="Wingdings" charset="2"/>
              <a:buChar char="ü"/>
              <a:defRPr/>
            </a:lvl2pPr>
            <a:lvl3pPr marL="1143000" indent="-228600">
              <a:buClr>
                <a:schemeClr val="accent3"/>
              </a:buClr>
              <a:buFont typeface="Wingdings" charset="2"/>
              <a:buChar char="ü"/>
              <a:defRPr/>
            </a:lvl3pPr>
            <a:lvl4pPr marL="1600200" indent="-228600">
              <a:buClr>
                <a:schemeClr val="accent3"/>
              </a:buClr>
              <a:buFont typeface="Wingdings" charset="2"/>
              <a:buChar char="ü"/>
              <a:defRPr/>
            </a:lvl4pPr>
            <a:lvl5pPr marL="2057400" indent="-228600">
              <a:buClr>
                <a:schemeClr val="accent3"/>
              </a:buClr>
              <a:buFont typeface="Wingdings" charset="2"/>
              <a:buChar char="ü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75781-49EA-F647-858A-1E2D98BE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F2275-35EB-FE41-A91D-A8B3D715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901BC-39D3-3E4A-8880-FC3B53C0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8F21-3700-384D-9564-A2677E59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DB396-5777-9B45-ADC4-2C428833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AB1D0-A929-B343-9A11-071A5F8D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8D61C-24DD-B347-ADF7-CD3261E2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46F7D-60DB-1741-8F02-234DCB13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973E1-7D3B-6F4F-AE4F-EB47C185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C4E26-8FEF-1447-8C0C-AFCFC255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2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DAEF-4998-484D-A5D8-F1ABF6B0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0984"/>
            <a:ext cx="3932237" cy="1068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1B4A3-AC50-1A48-A6A9-D91598B6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B102C-6C89-CE44-8D93-A71D2A906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9372"/>
            <a:ext cx="3932237" cy="27996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149E1-0607-3342-98C4-59F9F66E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77F6E-DFA7-9B43-AE8B-E2213BF4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97191-09CB-BC4C-9897-DCE08FF3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0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061C-E397-A74E-A64D-DECDBC40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47386"/>
            <a:ext cx="3932237" cy="1012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D3233-A76A-2940-AC97-EBF6D518F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31B37-3354-0141-9745-5FB3C6218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59722"/>
            <a:ext cx="3932237" cy="28092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FD083-8519-AD4B-B8AC-D9DD9B0C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4C557F-869A-9149-814F-2EF252DC7BD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8291A-E50D-8E41-9561-AB5E6DCD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EF6C7-FF6E-7948-8378-100AB1B3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518837-E963-384A-A37E-B79D9FB7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6D244B-EA5C-BF4C-BAF0-8B26FE239A5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381" y="214"/>
            <a:ext cx="12191237" cy="685757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428AA-5F14-6D4A-8F2A-E011552E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AC937-36F8-C24E-8D1E-A1A1930F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9358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7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masis MT Pro" panose="020F0502020204030204" pitchFamily="34" charset="0"/>
          <a:ea typeface="+mj-ea"/>
          <a:cs typeface="Amasis MT Pro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2"/>
          </a:solidFill>
          <a:latin typeface="Amasis MT Pro Medium" panose="02040504050005020304" pitchFamily="18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5"/>
          </a:solidFill>
          <a:latin typeface="Amasis MT Pro Medium" panose="02040504050005020304" pitchFamily="18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Amasis MT Pro Medium" panose="02040504050005020304" pitchFamily="18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Amasis MT Pro Medium" panose="02040504050005020304" pitchFamily="18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Amasis MT Pro Medium" panose="02040504050005020304" pitchFamily="18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6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C2BF58-2AAD-4D00-AA8B-96B8B373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5" y="2416664"/>
            <a:ext cx="10733087" cy="1012336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2CD64-D6B8-2AF0-A805-C4DABF4AD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56" y="3429000"/>
            <a:ext cx="10733087" cy="1012337"/>
          </a:xfrm>
        </p:spPr>
        <p:txBody>
          <a:bodyPr anchor="b">
            <a:normAutofit/>
          </a:bodyPr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908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FC21-0384-F144-AEE2-5E3C8FBE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>
                <a:solidFill>
                  <a:schemeClr val="accent5"/>
                </a:solidFill>
              </a:rPr>
            </a:br>
            <a:br>
              <a:rPr lang="en-US" sz="4000" b="0" baseline="30000">
                <a:solidFill>
                  <a:schemeClr val="accent5"/>
                </a:solidFill>
                <a:latin typeface="Amasis MT Pro Medium" panose="02040504050005020304" pitchFamily="18" charset="77"/>
                <a:cs typeface="Arial" panose="020B0604020202020204" pitchFamily="34" charset="0"/>
              </a:rPr>
            </a:br>
            <a:endParaRPr lang="en-US" sz="4000">
              <a:solidFill>
                <a:schemeClr val="accent5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8A6E3E-7EF4-AB89-BCD4-3314D9AD2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41405"/>
            <a:ext cx="10514012" cy="981922"/>
          </a:xfrm>
        </p:spPr>
        <p:txBody>
          <a:bodyPr>
            <a:normAutofit/>
          </a:bodyPr>
          <a:lstStyle/>
          <a:p>
            <a:endParaRPr lang="en-US" sz="3200">
              <a:solidFill>
                <a:schemeClr val="accent4"/>
              </a:solidFill>
              <a:latin typeface="Amasis MT Pro" panose="020405040500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E0D64F-673D-4CC3-670D-5BCA15E58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0275"/>
            <a:ext cx="5157787" cy="386715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5E68CC-90C0-4369-BAA2-C369E45D6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0274"/>
            <a:ext cx="5183188" cy="386714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4309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FC21-0384-F144-AEE2-5E3C8FBE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>
                <a:solidFill>
                  <a:schemeClr val="accent5"/>
                </a:solidFill>
              </a:rPr>
            </a:br>
            <a:br>
              <a:rPr lang="en-US" sz="4000" b="0" baseline="30000">
                <a:solidFill>
                  <a:schemeClr val="accent5"/>
                </a:solidFill>
                <a:latin typeface="Amasis MT Pro Medium" panose="02040504050005020304" pitchFamily="18" charset="77"/>
                <a:cs typeface="Arial" panose="020B0604020202020204" pitchFamily="34" charset="0"/>
              </a:rPr>
            </a:br>
            <a:endParaRPr lang="en-US" sz="400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542AD-5430-CC16-7275-6ABE0EDE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238375"/>
            <a:ext cx="10515600" cy="3811588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1DB5A-E360-E96B-4150-D93830984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59622"/>
            <a:ext cx="10512424" cy="883503"/>
          </a:xfrm>
        </p:spPr>
        <p:txBody>
          <a:bodyPr anchor="b">
            <a:normAutofit/>
          </a:bodyPr>
          <a:lstStyle/>
          <a:p>
            <a:endParaRPr lang="en-US" sz="3200" b="1">
              <a:solidFill>
                <a:schemeClr val="accent4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8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FC21-0384-F144-AEE2-5E3C8FBE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>
                <a:solidFill>
                  <a:schemeClr val="accent5"/>
                </a:solidFill>
              </a:rPr>
            </a:br>
            <a:br>
              <a:rPr lang="en-US" sz="4000" b="0" baseline="30000">
                <a:solidFill>
                  <a:schemeClr val="accent5"/>
                </a:solidFill>
                <a:latin typeface="Amasis MT Pro Medium" panose="02040504050005020304" pitchFamily="18" charset="77"/>
                <a:cs typeface="Arial" panose="020B0604020202020204" pitchFamily="34" charset="0"/>
              </a:rPr>
            </a:br>
            <a:endParaRPr lang="en-US" sz="4000">
              <a:solidFill>
                <a:schemeClr val="accent5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8A6E3E-7EF4-AB89-BCD4-3314D9AD2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41405"/>
            <a:ext cx="10514012" cy="981922"/>
          </a:xfrm>
        </p:spPr>
        <p:txBody>
          <a:bodyPr>
            <a:normAutofit/>
          </a:bodyPr>
          <a:lstStyle/>
          <a:p>
            <a:endParaRPr lang="en-US" sz="3200">
              <a:solidFill>
                <a:schemeClr val="accent4"/>
              </a:solidFill>
              <a:latin typeface="Amasis MT Pro" panose="020405040500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E0D64F-673D-4CC3-670D-5BCA15E58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0275"/>
            <a:ext cx="5157787" cy="386715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5E68CC-90C0-4369-BAA2-C369E45D6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0274"/>
            <a:ext cx="5183188" cy="386714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1274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FC21-0384-F144-AEE2-5E3C8FBE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>
                <a:solidFill>
                  <a:schemeClr val="accent5"/>
                </a:solidFill>
              </a:rPr>
            </a:br>
            <a:br>
              <a:rPr lang="en-US" sz="4000" b="0" baseline="30000">
                <a:solidFill>
                  <a:schemeClr val="accent5"/>
                </a:solidFill>
                <a:latin typeface="Amasis MT Pro Medium" panose="02040504050005020304" pitchFamily="18" charset="77"/>
                <a:cs typeface="Arial" panose="020B0604020202020204" pitchFamily="34" charset="0"/>
              </a:rPr>
            </a:br>
            <a:endParaRPr lang="en-US" sz="400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542AD-5430-CC16-7275-6ABE0EDE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238375"/>
            <a:ext cx="10515600" cy="3811588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1DB5A-E360-E96B-4150-D93830984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59622"/>
            <a:ext cx="10512424" cy="883503"/>
          </a:xfrm>
        </p:spPr>
        <p:txBody>
          <a:bodyPr anchor="b">
            <a:normAutofit/>
          </a:bodyPr>
          <a:lstStyle/>
          <a:p>
            <a:endParaRPr lang="en-US" sz="3200" b="1">
              <a:solidFill>
                <a:schemeClr val="accent4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0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EE76-5EAB-824E-B6D8-0BD45FAA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accent5"/>
                </a:solidFill>
              </a:rPr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21A63-8CC3-9689-322D-FC3E295E9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I 2024">
      <a:dk1>
        <a:srgbClr val="23336B"/>
      </a:dk1>
      <a:lt1>
        <a:srgbClr val="C1EBF2"/>
      </a:lt1>
      <a:dk2>
        <a:srgbClr val="202262"/>
      </a:dk2>
      <a:lt2>
        <a:srgbClr val="F9E9D8"/>
      </a:lt2>
      <a:accent1>
        <a:srgbClr val="26B7D6"/>
      </a:accent1>
      <a:accent2>
        <a:srgbClr val="E79140"/>
      </a:accent2>
      <a:accent3>
        <a:srgbClr val="E15768"/>
      </a:accent3>
      <a:accent4>
        <a:srgbClr val="22346C"/>
      </a:accent4>
      <a:accent5>
        <a:srgbClr val="23A4C6"/>
      </a:accent5>
      <a:accent6>
        <a:srgbClr val="FAE3DE"/>
      </a:accent6>
      <a:hlink>
        <a:srgbClr val="0563C1"/>
      </a:hlink>
      <a:folHlink>
        <a:srgbClr val="E1576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1948eb-d411-4809-bb1e-66379c0be7b5">
      <Terms xmlns="http://schemas.microsoft.com/office/infopath/2007/PartnerControls"/>
    </lcf76f155ced4ddcb4097134ff3c332f>
    <TaxCatchAll xmlns="7948093c-fc01-4c8c-b6c9-26ea973f9e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C7A164EFB094FAC54D24A9C6D46E7" ma:contentTypeVersion="14" ma:contentTypeDescription="Create a new document." ma:contentTypeScope="" ma:versionID="4483499a05d38dd40600897e66863916">
  <xsd:schema xmlns:xsd="http://www.w3.org/2001/XMLSchema" xmlns:xs="http://www.w3.org/2001/XMLSchema" xmlns:p="http://schemas.microsoft.com/office/2006/metadata/properties" xmlns:ns2="d61948eb-d411-4809-bb1e-66379c0be7b5" xmlns:ns3="7948093c-fc01-4c8c-b6c9-26ea973f9ea5" targetNamespace="http://schemas.microsoft.com/office/2006/metadata/properties" ma:root="true" ma:fieldsID="48338b9207affcefb9713005af0c32f8" ns2:_="" ns3:_="">
    <xsd:import namespace="d61948eb-d411-4809-bb1e-66379c0be7b5"/>
    <xsd:import namespace="7948093c-fc01-4c8c-b6c9-26ea973f9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948eb-d411-4809-bb1e-66379c0be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4f314e6-8a85-4281-9596-dab4820e5d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8093c-fc01-4c8c-b6c9-26ea973f9ea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dc4ee9b-4097-455f-9877-f89ad3c3e833}" ma:internalName="TaxCatchAll" ma:showField="CatchAllData" ma:web="7948093c-fc01-4c8c-b6c9-26ea973f9e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78A380-E4F8-426B-B321-A759D21FE8DB}">
  <ds:schemaRefs>
    <ds:schemaRef ds:uri="7948093c-fc01-4c8c-b6c9-26ea973f9ea5"/>
    <ds:schemaRef ds:uri="d61948eb-d411-4809-bb1e-66379c0be7b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380976-3C3F-44BB-8210-6D78E2841C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D951D3-B7AD-4D00-9E38-23104CC1E99C}">
  <ds:schemaRefs>
    <ds:schemaRef ds:uri="7948093c-fc01-4c8c-b6c9-26ea973f9ea5"/>
    <ds:schemaRef ds:uri="d61948eb-d411-4809-bb1e-66379c0be7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Amasis MT Pro</vt:lpstr>
      <vt:lpstr>Amasis MT Pro Medium</vt:lpstr>
      <vt:lpstr>Arial</vt:lpstr>
      <vt:lpstr>Calibri</vt:lpstr>
      <vt:lpstr>Wingdings</vt:lpstr>
      <vt:lpstr>Office Theme</vt:lpstr>
      <vt:lpstr>PowerPoint Presentation</vt:lpstr>
      <vt:lpstr>PowerPoint Presentation</vt:lpstr>
      <vt:lpstr>  </vt:lpstr>
      <vt:lpstr>  </vt:lpstr>
      <vt:lpstr>  </vt:lpstr>
      <vt:lpstr>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spittleem</dc:creator>
  <cp:lastModifiedBy>Molly Ferns</cp:lastModifiedBy>
  <cp:revision>17</cp:revision>
  <dcterms:created xsi:type="dcterms:W3CDTF">2021-03-24T18:30:38Z</dcterms:created>
  <dcterms:modified xsi:type="dcterms:W3CDTF">2024-03-26T13:52:35Z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0x010100476C7A164EFB094FAC54D24A9C6D46E7</vt:lpwstr>
  </property>
  <property fmtid="{D5CDD505-2E9C-101B-9397-08002B2CF9AE}" pid="3" name="MediaServiceImageTags">
    <vt:lpwstr/>
  </property>
</Properties>
</file>